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5"/>
  </p:notesMasterIdLst>
  <p:handoutMasterIdLst>
    <p:handoutMasterId r:id="rId46"/>
  </p:handoutMasterIdLst>
  <p:sldIdLst>
    <p:sldId id="256" r:id="rId2"/>
    <p:sldId id="423" r:id="rId3"/>
    <p:sldId id="502" r:id="rId4"/>
    <p:sldId id="561" r:id="rId5"/>
    <p:sldId id="622" r:id="rId6"/>
    <p:sldId id="623" r:id="rId7"/>
    <p:sldId id="619" r:id="rId8"/>
    <p:sldId id="624" r:id="rId9"/>
    <p:sldId id="625" r:id="rId10"/>
    <p:sldId id="626" r:id="rId11"/>
    <p:sldId id="627" r:id="rId12"/>
    <p:sldId id="662" r:id="rId13"/>
    <p:sldId id="661" r:id="rId14"/>
    <p:sldId id="651" r:id="rId15"/>
    <p:sldId id="652" r:id="rId16"/>
    <p:sldId id="655" r:id="rId17"/>
    <p:sldId id="656" r:id="rId18"/>
    <p:sldId id="657" r:id="rId19"/>
    <p:sldId id="659" r:id="rId20"/>
    <p:sldId id="660" r:id="rId21"/>
    <p:sldId id="628" r:id="rId22"/>
    <p:sldId id="649" r:id="rId23"/>
    <p:sldId id="629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0" r:id="rId32"/>
    <p:sldId id="663" r:id="rId33"/>
    <p:sldId id="422" r:id="rId34"/>
    <p:sldId id="672" r:id="rId35"/>
    <p:sldId id="668" r:id="rId36"/>
    <p:sldId id="768" r:id="rId37"/>
    <p:sldId id="673" r:id="rId38"/>
    <p:sldId id="674" r:id="rId39"/>
    <p:sldId id="667" r:id="rId40"/>
    <p:sldId id="675" r:id="rId41"/>
    <p:sldId id="669" r:id="rId42"/>
    <p:sldId id="676" r:id="rId43"/>
    <p:sldId id="7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70" autoAdjust="0"/>
  </p:normalViewPr>
  <p:slideViewPr>
    <p:cSldViewPr snapToGrid="0" snapToObjects="1">
      <p:cViewPr varScale="1">
        <p:scale>
          <a:sx n="87" d="100"/>
          <a:sy n="87" d="100"/>
        </p:scale>
        <p:origin x="1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6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1.png"/><Relationship Id="rId9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10/27/2020</a:t>
            </a:r>
          </a:p>
          <a:p>
            <a:r>
              <a:rPr lang="en-US" sz="1600" b="1" dirty="0"/>
              <a:t>Lecture #19 – 11/3/2020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54153" y="4566944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84" y="5354321"/>
            <a:ext cx="6825916" cy="1371600"/>
          </a:xfrm>
        </p:spPr>
        <p:txBody>
          <a:bodyPr/>
          <a:lstStyle/>
          <a:p>
            <a:r>
              <a:rPr lang="en-US" dirty="0"/>
              <a:t>Aside: </a:t>
            </a:r>
            <a:r>
              <a:rPr lang="en-US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9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76147" cy="1371600"/>
          </a:xfrm>
        </p:spPr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74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74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7048" y="299802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4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7137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5" y="1566195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77403"/>
            <a:ext cx="626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1071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0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92" y="3856633"/>
            <a:ext cx="271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was due late last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was an .</a:t>
            </a:r>
            <a:r>
              <a:rPr lang="en-US" b="0" dirty="0" err="1"/>
              <a:t>ipynb</a:t>
            </a:r>
            <a:r>
              <a:rPr lang="en-US" b="0" dirty="0"/>
              <a:t> file submitted to ELMS, </a:t>
            </a:r>
            <a:r>
              <a:rPr lang="en-US" dirty="0"/>
              <a:t>but moving forward this will be .pdf / .html files, for TA grading ease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folks had trouble getting the .pdf export to render figures – that’s okay, if we run into an issue grading, we’ll ping you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the future: can export to .html and then convert to .pdf</a:t>
            </a:r>
          </a:p>
          <a:p>
            <a:r>
              <a:rPr lang="en-US" dirty="0"/>
              <a:t>Mini-Project #3 will be released after the midterm!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9074" cy="676814"/>
          </a:xfrm>
        </p:spPr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732" y="79546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732" y="263747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732" y="1409469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32" y="2023472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11" y="3363772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4" y="83126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4" y="138693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94" y="194261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94" y="256179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8926" y="5694947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0630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213183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183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2325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98370" y="1476192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0540" y="1974931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7830" y="3383704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6" y="4818060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18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109721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31695"/>
          </a:xfrm>
        </p:spPr>
        <p:txBody>
          <a:bodyPr/>
          <a:lstStyle/>
          <a:p>
            <a:r>
              <a:rPr lang="en-US" dirty="0"/>
              <a:t>In Lecture 11,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7" y="3743199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16000" y="1391921"/>
            <a:ext cx="7112000" cy="5414210"/>
            <a:chOff x="1016000" y="1391921"/>
            <a:chExt cx="7112000" cy="5414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73643" y="6436799"/>
              <a:ext cx="39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360196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87" y="46660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53" y="5333913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03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903495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5888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9828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666" y="3550227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665496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09850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 err="1"/>
              <a:t>Scikit</a:t>
            </a:r>
            <a:r>
              <a:rPr lang="en-US" dirty="0"/>
              <a:t>-learn is the most well-known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86" y="0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03435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3916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57200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805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64300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Next, or Next Class: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81" y="4542653"/>
            <a:ext cx="3425638" cy="21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2054"/>
          </a:xfrm>
        </p:spPr>
        <p:txBody>
          <a:bodyPr/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78443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(-4,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414085" cy="4373563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 &amp; David </a:t>
            </a:r>
            <a:r>
              <a:rPr lang="en-US" dirty="0" err="1">
                <a:solidFill>
                  <a:schemeClr val="tx2"/>
                </a:solidFill>
              </a:rPr>
              <a:t>Kauchak</a:t>
            </a:r>
            <a:r>
              <a:rPr lang="en-US" dirty="0">
                <a:solidFill>
                  <a:schemeClr val="tx2"/>
                </a:solidFill>
              </a:rPr>
              <a:t> (Pomona)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15158" y="3638507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024" cy="1371600"/>
          </a:xfrm>
        </p:spPr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3623"/>
            <a:ext cx="7620000" cy="442539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524318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4166" cy="1371600"/>
          </a:xfrm>
        </p:spPr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90" y="4248797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25377" cy="1371600"/>
          </a:xfrm>
        </p:spPr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7581" y="6529750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81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202301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7183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183693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588324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581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26729" y="5391058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7380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083" y="2279603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9083" y="2700171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7" y="3617919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94" y="5816262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5483" y="4346086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13335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41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62518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45352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38755" y="2205005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14755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4755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02" y="3819566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89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98609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5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18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15684</TotalTime>
  <Words>2606</Words>
  <Application>Microsoft Macintosh PowerPoint</Application>
  <PresentationFormat>On-screen Show (4:3)</PresentationFormat>
  <Paragraphs>467</Paragraphs>
  <Slides>43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Announcements</vt:lpstr>
      <vt:lpstr>Today’s Lecture</vt:lpstr>
      <vt:lpstr>Today’s lecture</vt:lpstr>
      <vt:lpstr>Recall: Explicit example of stuff from NLP class</vt:lpstr>
      <vt:lpstr>Recall: Explicit example of stuff from NLP class</vt:lpstr>
      <vt:lpstr>Machine learning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Next, or Next Class: (Stochastic)  Gradient Descent</vt:lpstr>
      <vt:lpstr>Today: Gradient Descent</vt:lpstr>
      <vt:lpstr>Gradient descent</vt:lpstr>
      <vt:lpstr>Gradient Descent</vt:lpstr>
      <vt:lpstr>Example</vt:lpstr>
      <vt:lpstr>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2009</cp:revision>
  <cp:lastPrinted>2019-09-11T18:15:05Z</cp:lastPrinted>
  <dcterms:created xsi:type="dcterms:W3CDTF">2013-03-05T15:39:19Z</dcterms:created>
  <dcterms:modified xsi:type="dcterms:W3CDTF">2020-10-27T16:29:25Z</dcterms:modified>
</cp:coreProperties>
</file>